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11" Type="http://schemas.openxmlformats.org/officeDocument/2006/relationships/slide" Target="slides/slide6.xml"/><Relationship Id="rId22" Type="http://schemas.openxmlformats.org/officeDocument/2006/relationships/font" Target="fonts/Nunito-boldItalic.fntdata"/><Relationship Id="rId10" Type="http://schemas.openxmlformats.org/officeDocument/2006/relationships/slide" Target="slides/slide5.xml"/><Relationship Id="rId21" Type="http://schemas.openxmlformats.org/officeDocument/2006/relationships/font" Target="fonts/Nuni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1d9a1b5da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1d9a1b5da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Ejercicio para acabar de definir las </a:t>
            </a:r>
            <a:r>
              <a:rPr lang="es"/>
              <a:t>políticas</a:t>
            </a:r>
            <a:r>
              <a:rPr lang="es"/>
              <a:t> de ramas de cada equipo y que aprovechen y preparen sus ramas principales con los permisos correspondientes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1d9a1b5da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1d9a1b5da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1d9a1b5da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1d9a1b5da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1d9a1b5da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1d9a1b5da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1d9a1b5da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1d9a1b5da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1d9a1b5d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1d9a1b5d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1d9a1b5da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1d9a1b5da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Ejercicio para reflexionar sobre que ramas </a:t>
            </a:r>
            <a:r>
              <a:rPr lang="es"/>
              <a:t>serán</a:t>
            </a:r>
            <a:r>
              <a:rPr lang="es"/>
              <a:t> realmente necesarias y cuales </a:t>
            </a:r>
            <a:r>
              <a:rPr lang="es"/>
              <a:t>sólo</a:t>
            </a:r>
            <a:r>
              <a:rPr lang="es"/>
              <a:t> </a:t>
            </a:r>
            <a:r>
              <a:rPr lang="es"/>
              <a:t>complicaron</a:t>
            </a:r>
            <a:r>
              <a:rPr lang="es"/>
              <a:t> el desarrollo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Establecer que reglas basicas van a seguir a parte de la estructura de gitflow y como se van a organizar.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1d9a1b5da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1d9a1b5da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1d9a1b5da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1d9a1b5da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1d9a1b5da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1d9a1b5da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1d9a1b5da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1d9a1b5da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1d9a1b5da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1d9a1b5da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mailto:paris.alejandro1@gmail.co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gif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Branching Policies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Alejandro París Gómez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1: Create the Git Flow for your repositories</a:t>
            </a:r>
            <a:endParaRPr/>
          </a:p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25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25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Remember that developers will be in charge of the main branches.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25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254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Create your main branches in git now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Appveyor</a:t>
            </a:r>
            <a:endParaRPr/>
          </a:p>
        </p:txBody>
      </p:sp>
      <p:sp>
        <p:nvSpPr>
          <p:cNvPr id="197" name="Google Shape;197;p23"/>
          <p:cNvSpPr txBox="1"/>
          <p:nvPr>
            <p:ph idx="1" type="body"/>
          </p:nvPr>
        </p:nvSpPr>
        <p:spPr>
          <a:xfrm>
            <a:off x="819150" y="1990725"/>
            <a:ext cx="37494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Appveyor will generate a build for each commit that is made in the repository.</a:t>
            </a:r>
            <a:endParaRPr sz="18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 can configure Appveyor to do the builds only when a commit is made in some specific branches.</a:t>
            </a:r>
            <a:endParaRPr sz="18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4766" y="1949699"/>
            <a:ext cx="3749559" cy="253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2: Make your Appveyor account and connect with your repositorie  </a:t>
            </a:r>
            <a:endParaRPr/>
          </a:p>
        </p:txBody>
      </p:sp>
      <p:sp>
        <p:nvSpPr>
          <p:cNvPr id="204" name="Google Shape;204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254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Define the branches of which you are going to make builds.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25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254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800"/>
              <a:buFont typeface="Arial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Test it.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Contact</a:t>
            </a:r>
            <a:endParaRPr/>
          </a:p>
        </p:txBody>
      </p:sp>
      <p:sp>
        <p:nvSpPr>
          <p:cNvPr id="210" name="Google Shape;210;p2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" sz="1800">
                <a:latin typeface="Arial"/>
                <a:ea typeface="Arial"/>
                <a:cs typeface="Arial"/>
                <a:sym typeface="Arial"/>
              </a:rPr>
              <a:t>Mail: </a:t>
            </a:r>
            <a:r>
              <a:rPr lang="es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paris.alejandro1@gmail.com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" sz="1800">
                <a:latin typeface="Arial"/>
                <a:ea typeface="Arial"/>
                <a:cs typeface="Arial"/>
                <a:sym typeface="Arial"/>
              </a:rPr>
              <a:t>CITM: </a:t>
            </a:r>
            <a:r>
              <a:rPr lang="es" sz="1800">
                <a:solidFill>
                  <a:srgbClr val="58585A"/>
                </a:solidFill>
                <a:latin typeface="Arial"/>
                <a:ea typeface="Arial"/>
                <a:cs typeface="Arial"/>
                <a:sym typeface="Arial"/>
              </a:rPr>
              <a:t>alejandropg6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5011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Concept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605325" y="1598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Arial"/>
                <a:ea typeface="Arial"/>
                <a:cs typeface="Arial"/>
                <a:sym typeface="Arial"/>
              </a:rPr>
              <a:t>Branching policies are rules that are established 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800">
                <a:latin typeface="Arial"/>
                <a:ea typeface="Arial"/>
                <a:cs typeface="Arial"/>
                <a:sym typeface="Arial"/>
              </a:rPr>
              <a:t>to maintain control over the project.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7950" y="2288308"/>
            <a:ext cx="2773075" cy="2395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1875" y="2989800"/>
            <a:ext cx="2773074" cy="169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/>
          <p:nvPr>
            <p:ph type="title"/>
          </p:nvPr>
        </p:nvSpPr>
        <p:spPr>
          <a:xfrm>
            <a:off x="819150" y="5527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Benefits and Drawbacks</a:t>
            </a:r>
            <a:endParaRPr/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806000"/>
            <a:ext cx="3711725" cy="174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7075" y="1969175"/>
            <a:ext cx="4008550" cy="293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5"/>
          <p:cNvSpPr txBox="1"/>
          <p:nvPr/>
        </p:nvSpPr>
        <p:spPr>
          <a:xfrm>
            <a:off x="4805175" y="1800000"/>
            <a:ext cx="36348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4292E"/>
                </a:solidFill>
                <a:highlight>
                  <a:srgbClr val="FFFFFF"/>
                </a:highlight>
              </a:rPr>
              <a:t>Feature Branching Development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 0: Think about a branch policy for your project</a:t>
            </a:r>
            <a:endParaRPr sz="11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25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25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254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Number of branches and their organization.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25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254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Will some branches have a supervisor/owner?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25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-689450" y="1974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Git Flow</a:t>
            </a:r>
            <a:endParaRPr sz="3600"/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3900" y="200350"/>
            <a:ext cx="3470125" cy="47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-594425" y="7386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Main Branches</a:t>
            </a:r>
            <a:endParaRPr/>
          </a:p>
        </p:txBody>
      </p:sp>
      <p:sp>
        <p:nvSpPr>
          <p:cNvPr id="163" name="Google Shape;163;p18"/>
          <p:cNvSpPr txBox="1"/>
          <p:nvPr>
            <p:ph idx="1" type="body"/>
          </p:nvPr>
        </p:nvSpPr>
        <p:spPr>
          <a:xfrm>
            <a:off x="474775" y="1955075"/>
            <a:ext cx="54174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Master: </a:t>
            </a:r>
            <a:r>
              <a:rPr lang="es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Contains every release of the project.           Owner: </a:t>
            </a:r>
            <a:r>
              <a:rPr b="1" lang="es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QA Lead</a:t>
            </a:r>
            <a:endParaRPr b="1" sz="18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Develop: </a:t>
            </a:r>
            <a:r>
              <a:rPr lang="es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Contains the "current" state of the projec</a:t>
            </a:r>
            <a:r>
              <a:rPr lang="es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t. Owner: </a:t>
            </a:r>
            <a:r>
              <a:rPr b="1" lang="es" sz="18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Code Lead</a:t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5750" y="212100"/>
            <a:ext cx="3143925" cy="473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Feature</a:t>
            </a:r>
            <a:endParaRPr/>
          </a:p>
        </p:txBody>
      </p:sp>
      <p:sp>
        <p:nvSpPr>
          <p:cNvPr id="170" name="Google Shape;170;p19"/>
          <p:cNvSpPr txBox="1"/>
          <p:nvPr>
            <p:ph idx="1" type="body"/>
          </p:nvPr>
        </p:nvSpPr>
        <p:spPr>
          <a:xfrm>
            <a:off x="819150" y="1883825"/>
            <a:ext cx="5603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branch off from:                                                                                         </a:t>
            </a:r>
            <a:r>
              <a:rPr b="1"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  </a:t>
            </a:r>
            <a:r>
              <a:rPr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        Must merge back into:                                                                                       </a:t>
            </a:r>
            <a:r>
              <a:rPr b="1"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254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feature branches are used to develop specific tasks for each one of them.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25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2825" y="213825"/>
            <a:ext cx="1766350" cy="474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Release</a:t>
            </a:r>
            <a:endParaRPr/>
          </a:p>
        </p:txBody>
      </p:sp>
      <p:sp>
        <p:nvSpPr>
          <p:cNvPr id="177" name="Google Shape;177;p20"/>
          <p:cNvSpPr txBox="1"/>
          <p:nvPr>
            <p:ph idx="1" type="body"/>
          </p:nvPr>
        </p:nvSpPr>
        <p:spPr>
          <a:xfrm>
            <a:off x="819150" y="1990725"/>
            <a:ext cx="40809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branch off from:				</a:t>
            </a:r>
            <a:r>
              <a:rPr b="1"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							</a:t>
            </a:r>
            <a:r>
              <a:rPr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Must merge back into:				</a:t>
            </a:r>
            <a:r>
              <a:rPr b="1"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 and master                      </a:t>
            </a:r>
            <a:r>
              <a:rPr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Owner: </a:t>
            </a:r>
            <a:r>
              <a:rPr b="1"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QA Lead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Release branches support preparation of a new production release.</a:t>
            </a:r>
            <a:endParaRPr sz="1800"/>
          </a:p>
        </p:txBody>
      </p:sp>
      <p:pic>
        <p:nvPicPr>
          <p:cNvPr id="178" name="Google Shape;17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6725" y="209625"/>
            <a:ext cx="4080775" cy="473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Hotfix</a:t>
            </a:r>
            <a:endParaRPr/>
          </a:p>
        </p:txBody>
      </p:sp>
      <p:sp>
        <p:nvSpPr>
          <p:cNvPr id="184" name="Google Shape;184;p21"/>
          <p:cNvSpPr txBox="1"/>
          <p:nvPr>
            <p:ph idx="1" type="body"/>
          </p:nvPr>
        </p:nvSpPr>
        <p:spPr>
          <a:xfrm>
            <a:off x="819150" y="1990725"/>
            <a:ext cx="46098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branch off from:					</a:t>
            </a:r>
            <a:r>
              <a:rPr b="1"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master								</a:t>
            </a:r>
            <a:r>
              <a:rPr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Must merge back into:					</a:t>
            </a:r>
            <a:r>
              <a:rPr b="1"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 and master                               </a:t>
            </a:r>
            <a:r>
              <a:rPr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Owner: </a:t>
            </a:r>
            <a:r>
              <a:rPr b="1"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Code Lead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2540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Critical errors that may arise in the release are fixed in hotfix branch.</a:t>
            </a:r>
            <a:endParaRPr sz="1800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8800" y="201950"/>
            <a:ext cx="3509776" cy="473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